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1C82-B116-4AE4-96B0-5257EAA678D8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65428-C6BE-406C-820F-3A7771A9F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22711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школьной жизни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23224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980728"/>
            <a:ext cx="4690864" cy="5472608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 скажу вам в заключенье: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Дело вовсе не в везенье.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пятёрки тот получит,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Кто сидит и честно учит.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Кто работы не боится,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Кому нравится учиться,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Тот, кто лень прогонит прочь,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Кто готов друзьям помочь,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Тот, кто хочет умным стать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про всё на свете знать!</a:t>
            </a:r>
          </a:p>
          <a:p>
            <a:endParaRPr lang="ru-RU" dirty="0"/>
          </a:p>
        </p:txBody>
      </p:sp>
      <p:pic>
        <p:nvPicPr>
          <p:cNvPr id="4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23224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 ЗА ВНИМАНИЕ!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23224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74323s018.edusite.ru/images/p61_novyiyrisunok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8488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74323s018.edusite.ru/images/p61_novyiyrisunok-1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63284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74323s018.edusite.ru/images/p61_novyiyrisunok-2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56084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http://74323s018.edusite.ru/images/p61_novyiyrisunok-7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32656"/>
            <a:ext cx="561662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23224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74323s018.edusite.ru/images/p61_novyiyrisunok-5-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692696"/>
            <a:ext cx="381642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23224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  <a:endParaRPr lang="ru-RU" sz="6600" dirty="0"/>
          </a:p>
        </p:txBody>
      </p:sp>
      <p:pic>
        <p:nvPicPr>
          <p:cNvPr id="1026" name="Picture 2" descr="C:\Documents and Settings\Администратор\Рабочий стол\images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149080"/>
            <a:ext cx="2664296" cy="2520280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149080"/>
            <a:ext cx="2619375" cy="2391147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124744"/>
            <a:ext cx="2143125" cy="2143125"/>
          </a:xfrm>
          <a:prstGeom prst="rect">
            <a:avLst/>
          </a:prstGeom>
          <a:noFill/>
        </p:spPr>
      </p:pic>
      <p:pic>
        <p:nvPicPr>
          <p:cNvPr id="9" name="Рисунок 8" descr="https://encrypted-tbn0.gstatic.com/images?q=tbn:ANd9GcQUVnAcgvQHiv2Dt9T6wb2iqwHAYq0cdEeNltXRwU8eao48alaB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780928"/>
            <a:ext cx="2456180" cy="1871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340768"/>
            <a:ext cx="2390775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КИТ      МИШКА     ДОСКИ      РЕКИ    САНИ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УРОКИ       ПИЛА        МИЛА       РИСУНОК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ВЕЩИ        ОЧКИ         ТРИ           КИНО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МЫШИ      МИЛА        ТИШИНА     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23224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Documents and Settings\Администратор\Рабочий стол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232248" cy="2448272"/>
          </a:xfrm>
          <a:prstGeom prst="rect">
            <a:avLst/>
          </a:prstGeom>
          <a:noFill/>
        </p:spPr>
      </p:pic>
      <p:pic>
        <p:nvPicPr>
          <p:cNvPr id="5" name="Содержимое 4" descr="C:\Documents and Settings\Администратор\Рабочий стол\21.gif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340768"/>
            <a:ext cx="381642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30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Правила школьной жизни</vt:lpstr>
      <vt:lpstr>Слайд 2</vt:lpstr>
      <vt:lpstr>Слайд 3</vt:lpstr>
      <vt:lpstr>Слайд 4</vt:lpstr>
      <vt:lpstr>Слайд 5</vt:lpstr>
      <vt:lpstr>Слайд 6</vt:lpstr>
      <vt:lpstr>КЛЮЧ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школьной жизни</dc:title>
  <dc:creator>WORK</dc:creator>
  <cp:lastModifiedBy>WORK</cp:lastModifiedBy>
  <cp:revision>7</cp:revision>
  <dcterms:created xsi:type="dcterms:W3CDTF">2014-11-14T14:44:52Z</dcterms:created>
  <dcterms:modified xsi:type="dcterms:W3CDTF">2014-11-14T16:17:22Z</dcterms:modified>
</cp:coreProperties>
</file>